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470400"/>
            <a:ext cx="9144000" cy="117642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669006"/>
            <a:ext cx="9144000" cy="68734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459832" y="673769"/>
            <a:ext cx="9893968" cy="543039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2566230" y="3162999"/>
            <a:ext cx="7119866" cy="925409"/>
          </a:xfrm>
          <a:prstGeom prst="rect">
            <a:avLst/>
          </a:pr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8" name="矩形 7"/>
          <p:cNvSpPr/>
          <p:nvPr/>
        </p:nvSpPr>
        <p:spPr bwMode="auto">
          <a:xfrm>
            <a:off x="2600933" y="3203486"/>
            <a:ext cx="7053353" cy="850219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74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31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2624068" y="3220837"/>
            <a:ext cx="428002" cy="428002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0" name="任意多边形 9"/>
          <p:cNvSpPr/>
          <p:nvPr/>
        </p:nvSpPr>
        <p:spPr bwMode="auto">
          <a:xfrm rot="10800000">
            <a:off x="9182905" y="3573650"/>
            <a:ext cx="448246" cy="445353"/>
          </a:xfrm>
          <a:custGeom>
            <a:avLst/>
            <a:gdLst>
              <a:gd name="connsiteX0" fmla="*/ 586469 w 5423364"/>
              <a:gd name="connsiteY0" fmla="*/ 3778531 h 5416741"/>
              <a:gd name="connsiteX1" fmla="*/ 586469 w 5423364"/>
              <a:gd name="connsiteY1" fmla="*/ 4093221 h 5416741"/>
              <a:gd name="connsiteX2" fmla="*/ 901159 w 5423364"/>
              <a:gd name="connsiteY2" fmla="*/ 4093221 h 5416741"/>
              <a:gd name="connsiteX3" fmla="*/ 901159 w 5423364"/>
              <a:gd name="connsiteY3" fmla="*/ 3778531 h 5416741"/>
              <a:gd name="connsiteX4" fmla="*/ 941931 w 5423364"/>
              <a:gd name="connsiteY4" fmla="*/ 1734100 h 5416741"/>
              <a:gd name="connsiteX5" fmla="*/ 941931 w 5423364"/>
              <a:gd name="connsiteY5" fmla="*/ 2362054 h 5416741"/>
              <a:gd name="connsiteX6" fmla="*/ 1569884 w 5423364"/>
              <a:gd name="connsiteY6" fmla="*/ 2362054 h 5416741"/>
              <a:gd name="connsiteX7" fmla="*/ 1569884 w 5423364"/>
              <a:gd name="connsiteY7" fmla="*/ 1734100 h 5416741"/>
              <a:gd name="connsiteX8" fmla="*/ 947912 w 5423364"/>
              <a:gd name="connsiteY8" fmla="*/ 945546 h 5416741"/>
              <a:gd name="connsiteX9" fmla="*/ 947912 w 5423364"/>
              <a:gd name="connsiteY9" fmla="*/ 1573498 h 5416741"/>
              <a:gd name="connsiteX10" fmla="*/ 1575865 w 5423364"/>
              <a:gd name="connsiteY10" fmla="*/ 1573498 h 5416741"/>
              <a:gd name="connsiteX11" fmla="*/ 1575865 w 5423364"/>
              <a:gd name="connsiteY11" fmla="*/ 945546 h 5416741"/>
              <a:gd name="connsiteX12" fmla="*/ 1738596 w 5423364"/>
              <a:gd name="connsiteY12" fmla="*/ 945546 h 5416741"/>
              <a:gd name="connsiteX13" fmla="*/ 1738596 w 5423364"/>
              <a:gd name="connsiteY13" fmla="*/ 1573498 h 5416741"/>
              <a:gd name="connsiteX14" fmla="*/ 2366549 w 5423364"/>
              <a:gd name="connsiteY14" fmla="*/ 1573498 h 5416741"/>
              <a:gd name="connsiteX15" fmla="*/ 2366549 w 5423364"/>
              <a:gd name="connsiteY15" fmla="*/ 945546 h 5416741"/>
              <a:gd name="connsiteX16" fmla="*/ 3785154 w 5423364"/>
              <a:gd name="connsiteY16" fmla="*/ 579766 h 5416741"/>
              <a:gd name="connsiteX17" fmla="*/ 3785154 w 5423364"/>
              <a:gd name="connsiteY17" fmla="*/ 894456 h 5416741"/>
              <a:gd name="connsiteX18" fmla="*/ 4099844 w 5423364"/>
              <a:gd name="connsiteY18" fmla="*/ 894456 h 5416741"/>
              <a:gd name="connsiteX19" fmla="*/ 4099844 w 5423364"/>
              <a:gd name="connsiteY19" fmla="*/ 579766 h 5416741"/>
              <a:gd name="connsiteX20" fmla="*/ 156988 w 5423364"/>
              <a:gd name="connsiteY20" fmla="*/ 156989 h 5416741"/>
              <a:gd name="connsiteX21" fmla="*/ 156988 w 5423364"/>
              <a:gd name="connsiteY21" fmla="*/ 784943 h 5416741"/>
              <a:gd name="connsiteX22" fmla="*/ 784942 w 5423364"/>
              <a:gd name="connsiteY22" fmla="*/ 784943 h 5416741"/>
              <a:gd name="connsiteX23" fmla="*/ 784942 w 5423364"/>
              <a:gd name="connsiteY23" fmla="*/ 156989 h 5416741"/>
              <a:gd name="connsiteX24" fmla="*/ 3314221 w 5423364"/>
              <a:gd name="connsiteY24" fmla="*/ 0 h 5416741"/>
              <a:gd name="connsiteX25" fmla="*/ 3471209 w 5423364"/>
              <a:gd name="connsiteY25" fmla="*/ 0 h 5416741"/>
              <a:gd name="connsiteX26" fmla="*/ 3471209 w 5423364"/>
              <a:gd name="connsiteY26" fmla="*/ 1287546 h 5416741"/>
              <a:gd name="connsiteX27" fmla="*/ 4102777 w 5423364"/>
              <a:gd name="connsiteY27" fmla="*/ 1287546 h 5416741"/>
              <a:gd name="connsiteX28" fmla="*/ 4102777 w 5423364"/>
              <a:gd name="connsiteY28" fmla="*/ 1054378 h 5416741"/>
              <a:gd name="connsiteX29" fmla="*/ 3625233 w 5423364"/>
              <a:gd name="connsiteY29" fmla="*/ 1054378 h 5416741"/>
              <a:gd name="connsiteX30" fmla="*/ 3625233 w 5423364"/>
              <a:gd name="connsiteY30" fmla="*/ 419845 h 5416741"/>
              <a:gd name="connsiteX31" fmla="*/ 4259765 w 5423364"/>
              <a:gd name="connsiteY31" fmla="*/ 419845 h 5416741"/>
              <a:gd name="connsiteX32" fmla="*/ 4259765 w 5423364"/>
              <a:gd name="connsiteY32" fmla="*/ 723813 h 5416741"/>
              <a:gd name="connsiteX33" fmla="*/ 4259765 w 5423364"/>
              <a:gd name="connsiteY33" fmla="*/ 897390 h 5416741"/>
              <a:gd name="connsiteX34" fmla="*/ 4474599 w 5423364"/>
              <a:gd name="connsiteY34" fmla="*/ 897390 h 5416741"/>
              <a:gd name="connsiteX35" fmla="*/ 4474599 w 5423364"/>
              <a:gd name="connsiteY35" fmla="*/ 10377 h 5416741"/>
              <a:gd name="connsiteX36" fmla="*/ 4480164 w 5423364"/>
              <a:gd name="connsiteY36" fmla="*/ 10377 h 5416741"/>
              <a:gd name="connsiteX37" fmla="*/ 4480164 w 5423364"/>
              <a:gd name="connsiteY37" fmla="*/ 1 h 5416741"/>
              <a:gd name="connsiteX38" fmla="*/ 5423364 w 5423364"/>
              <a:gd name="connsiteY38" fmla="*/ 1 h 5416741"/>
              <a:gd name="connsiteX39" fmla="*/ 5423364 w 5423364"/>
              <a:gd name="connsiteY39" fmla="*/ 156268 h 5416741"/>
              <a:gd name="connsiteX40" fmla="*/ 4631587 w 5423364"/>
              <a:gd name="connsiteY40" fmla="*/ 156268 h 5416741"/>
              <a:gd name="connsiteX41" fmla="*/ 4631587 w 5423364"/>
              <a:gd name="connsiteY41" fmla="*/ 1054377 h 5416741"/>
              <a:gd name="connsiteX42" fmla="*/ 4474599 w 5423364"/>
              <a:gd name="connsiteY42" fmla="*/ 1054377 h 5416741"/>
              <a:gd name="connsiteX43" fmla="*/ 4474599 w 5423364"/>
              <a:gd name="connsiteY43" fmla="*/ 1053657 h 5416741"/>
              <a:gd name="connsiteX44" fmla="*/ 4259765 w 5423364"/>
              <a:gd name="connsiteY44" fmla="*/ 1053657 h 5416741"/>
              <a:gd name="connsiteX45" fmla="*/ 4259765 w 5423364"/>
              <a:gd name="connsiteY45" fmla="*/ 1054378 h 5416741"/>
              <a:gd name="connsiteX46" fmla="*/ 4259765 w 5423364"/>
              <a:gd name="connsiteY46" fmla="*/ 1287546 h 5416741"/>
              <a:gd name="connsiteX47" fmla="*/ 4259766 w 5423364"/>
              <a:gd name="connsiteY47" fmla="*/ 1287546 h 5416741"/>
              <a:gd name="connsiteX48" fmla="*/ 4259766 w 5423364"/>
              <a:gd name="connsiteY48" fmla="*/ 1443813 h 5416741"/>
              <a:gd name="connsiteX49" fmla="*/ 3323766 w 5423364"/>
              <a:gd name="connsiteY49" fmla="*/ 1443813 h 5416741"/>
              <a:gd name="connsiteX50" fmla="*/ 3323766 w 5423364"/>
              <a:gd name="connsiteY50" fmla="*/ 1440000 h 5416741"/>
              <a:gd name="connsiteX51" fmla="*/ 3314221 w 5423364"/>
              <a:gd name="connsiteY51" fmla="*/ 1440000 h 5416741"/>
              <a:gd name="connsiteX52" fmla="*/ 3314221 w 5423364"/>
              <a:gd name="connsiteY52" fmla="*/ 156989 h 5416741"/>
              <a:gd name="connsiteX53" fmla="*/ 1737874 w 5423364"/>
              <a:gd name="connsiteY53" fmla="*/ 156989 h 5416741"/>
              <a:gd name="connsiteX54" fmla="*/ 1737874 w 5423364"/>
              <a:gd name="connsiteY54" fmla="*/ 788557 h 5416741"/>
              <a:gd name="connsiteX55" fmla="*/ 2523537 w 5423364"/>
              <a:gd name="connsiteY55" fmla="*/ 788557 h 5416741"/>
              <a:gd name="connsiteX56" fmla="*/ 2523537 w 5423364"/>
              <a:gd name="connsiteY56" fmla="*/ 1730486 h 5416741"/>
              <a:gd name="connsiteX57" fmla="*/ 1732853 w 5423364"/>
              <a:gd name="connsiteY57" fmla="*/ 1730486 h 5416741"/>
              <a:gd name="connsiteX58" fmla="*/ 1726872 w 5423364"/>
              <a:gd name="connsiteY58" fmla="*/ 1730486 h 5416741"/>
              <a:gd name="connsiteX59" fmla="*/ 1726872 w 5423364"/>
              <a:gd name="connsiteY59" fmla="*/ 2519042 h 5416741"/>
              <a:gd name="connsiteX60" fmla="*/ 784942 w 5423364"/>
              <a:gd name="connsiteY60" fmla="*/ 2519042 h 5416741"/>
              <a:gd name="connsiteX61" fmla="*/ 784942 w 5423364"/>
              <a:gd name="connsiteY61" fmla="*/ 1734100 h 5416741"/>
              <a:gd name="connsiteX62" fmla="*/ 162970 w 5423364"/>
              <a:gd name="connsiteY62" fmla="*/ 1734100 h 5416741"/>
              <a:gd name="connsiteX63" fmla="*/ 162970 w 5423364"/>
              <a:gd name="connsiteY63" fmla="*/ 3307598 h 5416741"/>
              <a:gd name="connsiteX64" fmla="*/ 1446703 w 5423364"/>
              <a:gd name="connsiteY64" fmla="*/ 3307598 h 5416741"/>
              <a:gd name="connsiteX65" fmla="*/ 1446703 w 5423364"/>
              <a:gd name="connsiteY65" fmla="*/ 3317142 h 5416741"/>
              <a:gd name="connsiteX66" fmla="*/ 1450516 w 5423364"/>
              <a:gd name="connsiteY66" fmla="*/ 3317142 h 5416741"/>
              <a:gd name="connsiteX67" fmla="*/ 1450516 w 5423364"/>
              <a:gd name="connsiteY67" fmla="*/ 4096154 h 5416741"/>
              <a:gd name="connsiteX68" fmla="*/ 1450516 w 5423364"/>
              <a:gd name="connsiteY68" fmla="*/ 4253142 h 5416741"/>
              <a:gd name="connsiteX69" fmla="*/ 1294249 w 5423364"/>
              <a:gd name="connsiteY69" fmla="*/ 4253142 h 5416741"/>
              <a:gd name="connsiteX70" fmla="*/ 1061080 w 5423364"/>
              <a:gd name="connsiteY70" fmla="*/ 4253142 h 5416741"/>
              <a:gd name="connsiteX71" fmla="*/ 1060359 w 5423364"/>
              <a:gd name="connsiteY71" fmla="*/ 4253142 h 5416741"/>
              <a:gd name="connsiteX72" fmla="*/ 1060359 w 5423364"/>
              <a:gd name="connsiteY72" fmla="*/ 4467976 h 5416741"/>
              <a:gd name="connsiteX73" fmla="*/ 1061080 w 5423364"/>
              <a:gd name="connsiteY73" fmla="*/ 4467976 h 5416741"/>
              <a:gd name="connsiteX74" fmla="*/ 1061080 w 5423364"/>
              <a:gd name="connsiteY74" fmla="*/ 4624964 h 5416741"/>
              <a:gd name="connsiteX75" fmla="*/ 162970 w 5423364"/>
              <a:gd name="connsiteY75" fmla="*/ 4624964 h 5416741"/>
              <a:gd name="connsiteX76" fmla="*/ 162970 w 5423364"/>
              <a:gd name="connsiteY76" fmla="*/ 5416741 h 5416741"/>
              <a:gd name="connsiteX77" fmla="*/ 6703 w 5423364"/>
              <a:gd name="connsiteY77" fmla="*/ 5416741 h 5416741"/>
              <a:gd name="connsiteX78" fmla="*/ 6703 w 5423364"/>
              <a:gd name="connsiteY78" fmla="*/ 4473541 h 5416741"/>
              <a:gd name="connsiteX79" fmla="*/ 17080 w 5423364"/>
              <a:gd name="connsiteY79" fmla="*/ 4473541 h 5416741"/>
              <a:gd name="connsiteX80" fmla="*/ 17080 w 5423364"/>
              <a:gd name="connsiteY80" fmla="*/ 4467976 h 5416741"/>
              <a:gd name="connsiteX81" fmla="*/ 904092 w 5423364"/>
              <a:gd name="connsiteY81" fmla="*/ 4467976 h 5416741"/>
              <a:gd name="connsiteX82" fmla="*/ 904092 w 5423364"/>
              <a:gd name="connsiteY82" fmla="*/ 4253142 h 5416741"/>
              <a:gd name="connsiteX83" fmla="*/ 730516 w 5423364"/>
              <a:gd name="connsiteY83" fmla="*/ 4253142 h 5416741"/>
              <a:gd name="connsiteX84" fmla="*/ 426548 w 5423364"/>
              <a:gd name="connsiteY84" fmla="*/ 4253142 h 5416741"/>
              <a:gd name="connsiteX85" fmla="*/ 426548 w 5423364"/>
              <a:gd name="connsiteY85" fmla="*/ 3618610 h 5416741"/>
              <a:gd name="connsiteX86" fmla="*/ 1061080 w 5423364"/>
              <a:gd name="connsiteY86" fmla="*/ 3618610 h 5416741"/>
              <a:gd name="connsiteX87" fmla="*/ 1061080 w 5423364"/>
              <a:gd name="connsiteY87" fmla="*/ 4096154 h 5416741"/>
              <a:gd name="connsiteX88" fmla="*/ 1294249 w 5423364"/>
              <a:gd name="connsiteY88" fmla="*/ 4096154 h 5416741"/>
              <a:gd name="connsiteX89" fmla="*/ 1294249 w 5423364"/>
              <a:gd name="connsiteY89" fmla="*/ 3464586 h 5416741"/>
              <a:gd name="connsiteX90" fmla="*/ 6703 w 5423364"/>
              <a:gd name="connsiteY90" fmla="*/ 3464586 h 5416741"/>
              <a:gd name="connsiteX91" fmla="*/ 6703 w 5423364"/>
              <a:gd name="connsiteY91" fmla="*/ 3449112 h 5416741"/>
              <a:gd name="connsiteX92" fmla="*/ 6703 w 5423364"/>
              <a:gd name="connsiteY92" fmla="*/ 3307598 h 5416741"/>
              <a:gd name="connsiteX93" fmla="*/ 6703 w 5423364"/>
              <a:gd name="connsiteY93" fmla="*/ 1734100 h 5416741"/>
              <a:gd name="connsiteX94" fmla="*/ 5981 w 5423364"/>
              <a:gd name="connsiteY94" fmla="*/ 1734100 h 5416741"/>
              <a:gd name="connsiteX95" fmla="*/ 5981 w 5423364"/>
              <a:gd name="connsiteY95" fmla="*/ 1577112 h 5416741"/>
              <a:gd name="connsiteX96" fmla="*/ 6703 w 5423364"/>
              <a:gd name="connsiteY96" fmla="*/ 1577112 h 5416741"/>
              <a:gd name="connsiteX97" fmla="*/ 162970 w 5423364"/>
              <a:gd name="connsiteY97" fmla="*/ 1577112 h 5416741"/>
              <a:gd name="connsiteX98" fmla="*/ 784942 w 5423364"/>
              <a:gd name="connsiteY98" fmla="*/ 1577112 h 5416741"/>
              <a:gd name="connsiteX99" fmla="*/ 790923 w 5423364"/>
              <a:gd name="connsiteY99" fmla="*/ 1577112 h 5416741"/>
              <a:gd name="connsiteX100" fmla="*/ 790923 w 5423364"/>
              <a:gd name="connsiteY100" fmla="*/ 941931 h 5416741"/>
              <a:gd name="connsiteX101" fmla="*/ 0 w 5423364"/>
              <a:gd name="connsiteY101" fmla="*/ 941931 h 5416741"/>
              <a:gd name="connsiteX102" fmla="*/ 0 w 5423364"/>
              <a:gd name="connsiteY102" fmla="*/ 1 h 5416741"/>
              <a:gd name="connsiteX103" fmla="*/ 941930 w 5423364"/>
              <a:gd name="connsiteY103" fmla="*/ 1 h 5416741"/>
              <a:gd name="connsiteX104" fmla="*/ 941930 w 5423364"/>
              <a:gd name="connsiteY104" fmla="*/ 788557 h 5416741"/>
              <a:gd name="connsiteX105" fmla="*/ 1581607 w 5423364"/>
              <a:gd name="connsiteY105" fmla="*/ 788557 h 5416741"/>
              <a:gd name="connsiteX106" fmla="*/ 1581607 w 5423364"/>
              <a:gd name="connsiteY106" fmla="*/ 156989 h 5416741"/>
              <a:gd name="connsiteX107" fmla="*/ 1581607 w 5423364"/>
              <a:gd name="connsiteY107" fmla="*/ 1 h 5416741"/>
              <a:gd name="connsiteX108" fmla="*/ 1581607 w 5423364"/>
              <a:gd name="connsiteY108" fmla="*/ 1 h 5416741"/>
              <a:gd name="connsiteX109" fmla="*/ 1737874 w 5423364"/>
              <a:gd name="connsiteY109" fmla="*/ 1 h 5416741"/>
              <a:gd name="connsiteX110" fmla="*/ 1737874 w 5423364"/>
              <a:gd name="connsiteY110" fmla="*/ 1 h 5416741"/>
              <a:gd name="connsiteX111" fmla="*/ 3314221 w 5423364"/>
              <a:gd name="connsiteY111" fmla="*/ 1 h 541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23364" h="5416741">
                <a:moveTo>
                  <a:pt x="586469" y="3778531"/>
                </a:moveTo>
                <a:lnTo>
                  <a:pt x="586469" y="4093221"/>
                </a:lnTo>
                <a:lnTo>
                  <a:pt x="901159" y="4093221"/>
                </a:lnTo>
                <a:lnTo>
                  <a:pt x="901159" y="3778531"/>
                </a:lnTo>
                <a:close/>
                <a:moveTo>
                  <a:pt x="941931" y="1734100"/>
                </a:moveTo>
                <a:lnTo>
                  <a:pt x="941931" y="2362054"/>
                </a:lnTo>
                <a:lnTo>
                  <a:pt x="1569884" y="2362054"/>
                </a:lnTo>
                <a:lnTo>
                  <a:pt x="1569884" y="1734100"/>
                </a:lnTo>
                <a:close/>
                <a:moveTo>
                  <a:pt x="947912" y="945546"/>
                </a:moveTo>
                <a:lnTo>
                  <a:pt x="947912" y="1573498"/>
                </a:lnTo>
                <a:lnTo>
                  <a:pt x="1575865" y="1573498"/>
                </a:lnTo>
                <a:lnTo>
                  <a:pt x="1575865" y="945546"/>
                </a:lnTo>
                <a:close/>
                <a:moveTo>
                  <a:pt x="1738596" y="945546"/>
                </a:moveTo>
                <a:lnTo>
                  <a:pt x="1738596" y="1573498"/>
                </a:lnTo>
                <a:lnTo>
                  <a:pt x="2366549" y="1573498"/>
                </a:lnTo>
                <a:lnTo>
                  <a:pt x="2366549" y="945546"/>
                </a:lnTo>
                <a:close/>
                <a:moveTo>
                  <a:pt x="3785154" y="579766"/>
                </a:moveTo>
                <a:lnTo>
                  <a:pt x="3785154" y="894456"/>
                </a:lnTo>
                <a:lnTo>
                  <a:pt x="4099844" y="894456"/>
                </a:lnTo>
                <a:lnTo>
                  <a:pt x="4099844" y="579766"/>
                </a:lnTo>
                <a:close/>
                <a:moveTo>
                  <a:pt x="156988" y="156989"/>
                </a:moveTo>
                <a:lnTo>
                  <a:pt x="156988" y="784943"/>
                </a:lnTo>
                <a:lnTo>
                  <a:pt x="784942" y="784943"/>
                </a:lnTo>
                <a:lnTo>
                  <a:pt x="784942" y="156989"/>
                </a:lnTo>
                <a:close/>
                <a:moveTo>
                  <a:pt x="3314221" y="0"/>
                </a:moveTo>
                <a:lnTo>
                  <a:pt x="3471209" y="0"/>
                </a:lnTo>
                <a:lnTo>
                  <a:pt x="3471209" y="1287546"/>
                </a:lnTo>
                <a:lnTo>
                  <a:pt x="4102777" y="1287546"/>
                </a:lnTo>
                <a:lnTo>
                  <a:pt x="4102777" y="1054378"/>
                </a:lnTo>
                <a:lnTo>
                  <a:pt x="3625233" y="1054378"/>
                </a:lnTo>
                <a:lnTo>
                  <a:pt x="3625233" y="419845"/>
                </a:lnTo>
                <a:lnTo>
                  <a:pt x="4259765" y="419845"/>
                </a:lnTo>
                <a:lnTo>
                  <a:pt x="4259765" y="723813"/>
                </a:lnTo>
                <a:lnTo>
                  <a:pt x="4259765" y="897390"/>
                </a:lnTo>
                <a:lnTo>
                  <a:pt x="4474599" y="897390"/>
                </a:lnTo>
                <a:lnTo>
                  <a:pt x="4474599" y="10377"/>
                </a:lnTo>
                <a:lnTo>
                  <a:pt x="4480164" y="10377"/>
                </a:lnTo>
                <a:lnTo>
                  <a:pt x="4480164" y="1"/>
                </a:lnTo>
                <a:lnTo>
                  <a:pt x="5423364" y="1"/>
                </a:lnTo>
                <a:lnTo>
                  <a:pt x="5423364" y="156268"/>
                </a:lnTo>
                <a:lnTo>
                  <a:pt x="4631587" y="156268"/>
                </a:lnTo>
                <a:lnTo>
                  <a:pt x="4631587" y="1054377"/>
                </a:lnTo>
                <a:lnTo>
                  <a:pt x="4474599" y="1054377"/>
                </a:lnTo>
                <a:lnTo>
                  <a:pt x="4474599" y="1053657"/>
                </a:lnTo>
                <a:lnTo>
                  <a:pt x="4259765" y="1053657"/>
                </a:lnTo>
                <a:lnTo>
                  <a:pt x="4259765" y="1054378"/>
                </a:lnTo>
                <a:lnTo>
                  <a:pt x="4259765" y="1287546"/>
                </a:lnTo>
                <a:lnTo>
                  <a:pt x="4259766" y="1287546"/>
                </a:lnTo>
                <a:lnTo>
                  <a:pt x="4259766" y="1443813"/>
                </a:lnTo>
                <a:lnTo>
                  <a:pt x="3323766" y="1443813"/>
                </a:lnTo>
                <a:lnTo>
                  <a:pt x="3323766" y="1440000"/>
                </a:lnTo>
                <a:lnTo>
                  <a:pt x="3314221" y="1440000"/>
                </a:lnTo>
                <a:lnTo>
                  <a:pt x="3314221" y="156989"/>
                </a:lnTo>
                <a:lnTo>
                  <a:pt x="1737874" y="156989"/>
                </a:lnTo>
                <a:lnTo>
                  <a:pt x="1737874" y="788557"/>
                </a:lnTo>
                <a:lnTo>
                  <a:pt x="2523537" y="788557"/>
                </a:lnTo>
                <a:lnTo>
                  <a:pt x="2523537" y="1730486"/>
                </a:lnTo>
                <a:lnTo>
                  <a:pt x="1732853" y="1730486"/>
                </a:lnTo>
                <a:lnTo>
                  <a:pt x="1726872" y="1730486"/>
                </a:lnTo>
                <a:lnTo>
                  <a:pt x="1726872" y="2519042"/>
                </a:lnTo>
                <a:lnTo>
                  <a:pt x="784942" y="2519042"/>
                </a:lnTo>
                <a:lnTo>
                  <a:pt x="784942" y="1734100"/>
                </a:lnTo>
                <a:lnTo>
                  <a:pt x="162970" y="1734100"/>
                </a:lnTo>
                <a:lnTo>
                  <a:pt x="162970" y="3307598"/>
                </a:lnTo>
                <a:lnTo>
                  <a:pt x="1446703" y="3307598"/>
                </a:lnTo>
                <a:lnTo>
                  <a:pt x="1446703" y="3317142"/>
                </a:lnTo>
                <a:lnTo>
                  <a:pt x="1450516" y="3317142"/>
                </a:lnTo>
                <a:lnTo>
                  <a:pt x="1450516" y="4096154"/>
                </a:lnTo>
                <a:lnTo>
                  <a:pt x="1450516" y="4253142"/>
                </a:lnTo>
                <a:lnTo>
                  <a:pt x="1294249" y="4253142"/>
                </a:lnTo>
                <a:lnTo>
                  <a:pt x="1061080" y="4253142"/>
                </a:lnTo>
                <a:lnTo>
                  <a:pt x="1060359" y="4253142"/>
                </a:lnTo>
                <a:lnTo>
                  <a:pt x="1060359" y="4467976"/>
                </a:lnTo>
                <a:lnTo>
                  <a:pt x="1061080" y="4467976"/>
                </a:lnTo>
                <a:lnTo>
                  <a:pt x="1061080" y="4624964"/>
                </a:lnTo>
                <a:lnTo>
                  <a:pt x="162970" y="4624964"/>
                </a:lnTo>
                <a:lnTo>
                  <a:pt x="162970" y="5416741"/>
                </a:lnTo>
                <a:lnTo>
                  <a:pt x="6703" y="5416741"/>
                </a:lnTo>
                <a:lnTo>
                  <a:pt x="6703" y="4473541"/>
                </a:lnTo>
                <a:lnTo>
                  <a:pt x="17080" y="4473541"/>
                </a:lnTo>
                <a:lnTo>
                  <a:pt x="17080" y="4467976"/>
                </a:lnTo>
                <a:lnTo>
                  <a:pt x="904092" y="4467976"/>
                </a:lnTo>
                <a:lnTo>
                  <a:pt x="904092" y="4253142"/>
                </a:lnTo>
                <a:lnTo>
                  <a:pt x="730516" y="4253142"/>
                </a:lnTo>
                <a:lnTo>
                  <a:pt x="426548" y="4253142"/>
                </a:lnTo>
                <a:lnTo>
                  <a:pt x="426548" y="3618610"/>
                </a:lnTo>
                <a:lnTo>
                  <a:pt x="1061080" y="3618610"/>
                </a:lnTo>
                <a:lnTo>
                  <a:pt x="1061080" y="4096154"/>
                </a:lnTo>
                <a:lnTo>
                  <a:pt x="1294249" y="4096154"/>
                </a:lnTo>
                <a:lnTo>
                  <a:pt x="1294249" y="3464586"/>
                </a:lnTo>
                <a:lnTo>
                  <a:pt x="6703" y="3464586"/>
                </a:lnTo>
                <a:lnTo>
                  <a:pt x="6703" y="3449112"/>
                </a:lnTo>
                <a:lnTo>
                  <a:pt x="6703" y="3307598"/>
                </a:lnTo>
                <a:lnTo>
                  <a:pt x="6703" y="1734100"/>
                </a:lnTo>
                <a:lnTo>
                  <a:pt x="5981" y="1734100"/>
                </a:lnTo>
                <a:lnTo>
                  <a:pt x="5981" y="1577112"/>
                </a:lnTo>
                <a:lnTo>
                  <a:pt x="6703" y="1577112"/>
                </a:lnTo>
                <a:lnTo>
                  <a:pt x="162970" y="1577112"/>
                </a:lnTo>
                <a:lnTo>
                  <a:pt x="784942" y="1577112"/>
                </a:lnTo>
                <a:lnTo>
                  <a:pt x="790923" y="1577112"/>
                </a:lnTo>
                <a:lnTo>
                  <a:pt x="790923" y="941931"/>
                </a:lnTo>
                <a:lnTo>
                  <a:pt x="0" y="941931"/>
                </a:lnTo>
                <a:lnTo>
                  <a:pt x="0" y="1"/>
                </a:lnTo>
                <a:lnTo>
                  <a:pt x="941930" y="1"/>
                </a:lnTo>
                <a:lnTo>
                  <a:pt x="941930" y="788557"/>
                </a:lnTo>
                <a:lnTo>
                  <a:pt x="1581607" y="788557"/>
                </a:lnTo>
                <a:lnTo>
                  <a:pt x="1581607" y="156989"/>
                </a:lnTo>
                <a:lnTo>
                  <a:pt x="1581607" y="1"/>
                </a:lnTo>
                <a:lnTo>
                  <a:pt x="1581607" y="1"/>
                </a:lnTo>
                <a:lnTo>
                  <a:pt x="1737874" y="1"/>
                </a:lnTo>
                <a:lnTo>
                  <a:pt x="1737874" y="1"/>
                </a:lnTo>
                <a:lnTo>
                  <a:pt x="3314221" y="1"/>
                </a:lnTo>
                <a:close/>
              </a:path>
            </a:pathLst>
          </a:custGeom>
          <a:gradFill flip="none" rotWithShape="1">
            <a:gsLst>
              <a:gs pos="5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1" name="椭圆 10"/>
          <p:cNvSpPr/>
          <p:nvPr/>
        </p:nvSpPr>
        <p:spPr bwMode="auto">
          <a:xfrm>
            <a:off x="4810708" y="3024188"/>
            <a:ext cx="2794038" cy="162107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椭圆 11"/>
          <p:cNvSpPr/>
          <p:nvPr/>
        </p:nvSpPr>
        <p:spPr bwMode="auto">
          <a:xfrm>
            <a:off x="3390035" y="4009568"/>
            <a:ext cx="5040679" cy="295732"/>
          </a:xfrm>
          <a:prstGeom prst="ellipse">
            <a:avLst/>
          </a:prstGeom>
          <a:gradFill flip="none" rotWithShape="1">
            <a:gsLst>
              <a:gs pos="35000">
                <a:srgbClr val="FEF6E2">
                  <a:alpha val="60000"/>
                </a:srgbClr>
              </a:gs>
              <a:gs pos="100000">
                <a:srgbClr val="E1F8F6">
                  <a:alpha val="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66230" y="3186295"/>
            <a:ext cx="7119866" cy="86741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66230" y="4105600"/>
            <a:ext cx="7119866" cy="7541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8880" y="4430044"/>
            <a:ext cx="8854240" cy="1329072"/>
          </a:xfrm>
        </p:spPr>
        <p:txBody>
          <a:bodyPr anchor="b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1916" y="709362"/>
            <a:ext cx="4165200" cy="15189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837716" y="709362"/>
            <a:ext cx="5516084" cy="48305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93503" y="2232108"/>
            <a:ext cx="4165200" cy="331603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443788" y="657725"/>
            <a:ext cx="1744579" cy="5519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12957" y="657725"/>
            <a:ext cx="7940843" cy="5519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428750" y="451602"/>
            <a:ext cx="9925050" cy="928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428750" y="1588168"/>
            <a:ext cx="9925050" cy="4588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5BB4C91-A4CA-4EBE-8AF8-1DBB3ECEA6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654D154-DEB9-4DCD-801B-B3341D74A2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5010" y="1225550"/>
            <a:ext cx="8221345" cy="257238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704455" y="4904740"/>
            <a:ext cx="340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仿宋_GB2312" panose="02010609030101010101" charset="-122"/>
                <a:ea typeface="仿宋_GB2312" panose="02010609030101010101" charset="-122"/>
              </a:rPr>
              <a:t>2017</a:t>
            </a:r>
            <a:r>
              <a:rPr lang="zh-CN" altLang="en-US" sz="2800" b="1">
                <a:latin typeface="仿宋_GB2312" panose="02010609030101010101" charset="-122"/>
                <a:ea typeface="仿宋_GB2312" panose="02010609030101010101" charset="-122"/>
              </a:rPr>
              <a:t>年</a:t>
            </a:r>
            <a:r>
              <a:rPr lang="en-US" altLang="zh-CN" sz="2800" b="1">
                <a:latin typeface="仿宋_GB2312" panose="02010609030101010101" charset="-122"/>
                <a:ea typeface="仿宋_GB2312" panose="02010609030101010101" charset="-122"/>
              </a:rPr>
              <a:t>9</a:t>
            </a:r>
            <a:r>
              <a:rPr lang="zh-CN" altLang="en-US" sz="2800" b="1">
                <a:latin typeface="仿宋_GB2312" panose="02010609030101010101" charset="-122"/>
                <a:ea typeface="仿宋_GB2312" panose="02010609030101010101" charset="-122"/>
              </a:rPr>
              <a:t>月</a:t>
            </a:r>
            <a:r>
              <a:rPr lang="en-US" altLang="zh-CN" sz="2800" b="1">
                <a:latin typeface="仿宋_GB2312" panose="02010609030101010101" charset="-122"/>
                <a:ea typeface="仿宋_GB2312" panose="02010609030101010101" charset="-122"/>
              </a:rPr>
              <a:t>15</a:t>
            </a:r>
            <a:r>
              <a:rPr lang="zh-CN" altLang="en-US" sz="2800" b="1">
                <a:latin typeface="仿宋_GB2312" panose="02010609030101010101" charset="-122"/>
                <a:ea typeface="仿宋_GB2312" panose="02010609030101010101" charset="-122"/>
              </a:rPr>
              <a:t>日</a:t>
            </a:r>
            <a:endParaRPr lang="zh-CN" altLang="en-US" sz="2800" b="1"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580" y="325755"/>
            <a:ext cx="10530205" cy="58235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6140" y="748030"/>
            <a:ext cx="11677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4425" y="864235"/>
            <a:ext cx="8690610" cy="55860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0935" y="1100455"/>
            <a:ext cx="65659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13485" y="35560"/>
            <a:ext cx="62877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二、申报流程</a:t>
            </a:r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3745" y="2202815"/>
            <a:ext cx="1013460" cy="200152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市级</a:t>
            </a:r>
            <a:endParaRPr lang="zh-CN" altLang="en-US" sz="5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0" y="9525"/>
            <a:ext cx="7249795" cy="6389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0" y="198755"/>
            <a:ext cx="10607675" cy="63417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1085" y="218440"/>
            <a:ext cx="10520680" cy="6304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145" y="213360"/>
            <a:ext cx="10793095" cy="62471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965835"/>
            <a:ext cx="11501120" cy="44926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6025" y="1283970"/>
            <a:ext cx="4377055" cy="37160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0585" y="1284605"/>
            <a:ext cx="1013460" cy="396113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区级及校本</a:t>
            </a:r>
            <a:endParaRPr lang="zh-CN" altLang="en-US" sz="5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310" y="306070"/>
            <a:ext cx="10480040" cy="5794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" y="1570355"/>
            <a:ext cx="11062335" cy="3717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3485" y="1206500"/>
            <a:ext cx="9565640" cy="5084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3485" y="167640"/>
            <a:ext cx="62877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一、学分要求</a:t>
            </a:r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240" y="1576705"/>
            <a:ext cx="11411585" cy="35598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3485" y="497840"/>
            <a:ext cx="62877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三、校本课程申报</a:t>
            </a:r>
            <a:endParaRPr lang="zh-CN" altLang="en-US" sz="48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8890" y="229870"/>
            <a:ext cx="9634220" cy="63988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78890" y="401320"/>
            <a:ext cx="11677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514985"/>
            <a:ext cx="10669270" cy="56089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5235" y="834390"/>
            <a:ext cx="11677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435" y="220345"/>
            <a:ext cx="9555480" cy="6417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3320" y="648970"/>
            <a:ext cx="11677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6690" y="26035"/>
            <a:ext cx="9277985" cy="6521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3990" y="467360"/>
            <a:ext cx="11677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935" y="70485"/>
            <a:ext cx="9372600" cy="6454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28420" y="401320"/>
            <a:ext cx="11677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281305"/>
            <a:ext cx="10189210" cy="6294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0300" y="582930"/>
            <a:ext cx="11677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320" y="229235"/>
            <a:ext cx="9667240" cy="6019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4730" y="302260"/>
            <a:ext cx="100076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2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98"/>
</p:tagLst>
</file>

<file path=ppt/tags/tag10.xml><?xml version="1.0" encoding="utf-8"?>
<p:tagLst xmlns:p="http://schemas.openxmlformats.org/presentationml/2006/main">
  <p:tag name="KSO_WM_TEMPLATE_CATEGORY" val="custom"/>
  <p:tag name="KSO_WM_TEMPLATE_INDEX" val="160498"/>
</p:tagLst>
</file>

<file path=ppt/tags/tag11.xml><?xml version="1.0" encoding="utf-8"?>
<p:tagLst xmlns:p="http://schemas.openxmlformats.org/presentationml/2006/main">
  <p:tag name="KSO_WM_TEMPLATE_CATEGORY" val="custom"/>
  <p:tag name="KSO_WM_TEMPLATE_INDEX" val="160498"/>
</p:tagLst>
</file>

<file path=ppt/tags/tag12.xml><?xml version="1.0" encoding="utf-8"?>
<p:tagLst xmlns:p="http://schemas.openxmlformats.org/presentationml/2006/main">
  <p:tag name="KSO_WM_TEMPLATE_CATEGORY" val="custom"/>
  <p:tag name="KSO_WM_TEMPLATE_INDEX" val="160498"/>
</p:tagLst>
</file>

<file path=ppt/tags/tag13.xml><?xml version="1.0" encoding="utf-8"?>
<p:tagLst xmlns:p="http://schemas.openxmlformats.org/presentationml/2006/main">
  <p:tag name="KSO_WM_TEMPLATE_CATEGORY" val="custom"/>
  <p:tag name="KSO_WM_TEMPLATE_INDEX" val="160498"/>
</p:tagLst>
</file>

<file path=ppt/tags/tag14.xml><?xml version="1.0" encoding="utf-8"?>
<p:tagLst xmlns:p="http://schemas.openxmlformats.org/presentationml/2006/main">
  <p:tag name="KSO_WM_TEMPLATE_CATEGORY" val="custom"/>
  <p:tag name="KSO_WM_TEMPLATE_INDEX" val="160498"/>
</p:tagLst>
</file>

<file path=ppt/tags/tag15.xml><?xml version="1.0" encoding="utf-8"?>
<p:tagLst xmlns:p="http://schemas.openxmlformats.org/presentationml/2006/main">
  <p:tag name="KSO_WM_TEMPLATE_CATEGORY" val="custom"/>
  <p:tag name="KSO_WM_TEMPLATE_INDEX" val="160498"/>
</p:tagLst>
</file>

<file path=ppt/tags/tag16.xml><?xml version="1.0" encoding="utf-8"?>
<p:tagLst xmlns:p="http://schemas.openxmlformats.org/presentationml/2006/main">
  <p:tag name="KSO_WM_TEMPLATE_CATEGORY" val="custom"/>
  <p:tag name="KSO_WM_TEMPLATE_INDEX" val="160498"/>
</p:tagLst>
</file>

<file path=ppt/tags/tag17.xml><?xml version="1.0" encoding="utf-8"?>
<p:tagLst xmlns:p="http://schemas.openxmlformats.org/presentationml/2006/main">
  <p:tag name="KSO_WM_TEMPLATE_CATEGORY" val="custom"/>
  <p:tag name="KSO_WM_TEMPLATE_INDEX" val="160498"/>
</p:tagLst>
</file>

<file path=ppt/tags/tag18.xml><?xml version="1.0" encoding="utf-8"?>
<p:tagLst xmlns:p="http://schemas.openxmlformats.org/presentationml/2006/main">
  <p:tag name="KSO_WM_TEMPLATE_CATEGORY" val="custom"/>
  <p:tag name="KSO_WM_TEMPLATE_INDEX" val="160498"/>
</p:tagLst>
</file>

<file path=ppt/tags/tag19.xml><?xml version="1.0" encoding="utf-8"?>
<p:tagLst xmlns:p="http://schemas.openxmlformats.org/presentationml/2006/main">
  <p:tag name="KSO_WM_TEMPLATE_CATEGORY" val="custom"/>
  <p:tag name="KSO_WM_TEMPLATE_INDEX" val="16049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98"/>
</p:tagLst>
</file>

<file path=ppt/tags/tag20.xml><?xml version="1.0" encoding="utf-8"?>
<p:tagLst xmlns:p="http://schemas.openxmlformats.org/presentationml/2006/main">
  <p:tag name="KSO_WM_TEMPLATE_CATEGORY" val="custom"/>
  <p:tag name="KSO_WM_TEMPLATE_INDEX" val="160498"/>
</p:tagLst>
</file>

<file path=ppt/tags/tag21.xml><?xml version="1.0" encoding="utf-8"?>
<p:tagLst xmlns:p="http://schemas.openxmlformats.org/presentationml/2006/main">
  <p:tag name="KSO_WM_TEMPLATE_CATEGORY" val="custom"/>
  <p:tag name="KSO_WM_TEMPLATE_INDEX" val="160498"/>
</p:tagLst>
</file>

<file path=ppt/tags/tag22.xml><?xml version="1.0" encoding="utf-8"?>
<p:tagLst xmlns:p="http://schemas.openxmlformats.org/presentationml/2006/main">
  <p:tag name="KSO_WM_TEMPLATE_CATEGORY" val="custom"/>
  <p:tag name="KSO_WM_TEMPLATE_INDEX" val="160498"/>
</p:tagLst>
</file>

<file path=ppt/tags/tag3.xml><?xml version="1.0" encoding="utf-8"?>
<p:tagLst xmlns:p="http://schemas.openxmlformats.org/presentationml/2006/main">
  <p:tag name="KSO_WM_TEMPLATE_CATEGORY" val="custom"/>
  <p:tag name="KSO_WM_TEMPLATE_INDEX" val="160498"/>
</p:tagLst>
</file>

<file path=ppt/tags/tag4.xml><?xml version="1.0" encoding="utf-8"?>
<p:tagLst xmlns:p="http://schemas.openxmlformats.org/presentationml/2006/main">
  <p:tag name="KSO_WM_TEMPLATE_CATEGORY" val="custom"/>
  <p:tag name="KSO_WM_TEMPLATE_INDEX" val="160498"/>
</p:tagLst>
</file>

<file path=ppt/tags/tag5.xml><?xml version="1.0" encoding="utf-8"?>
<p:tagLst xmlns:p="http://schemas.openxmlformats.org/presentationml/2006/main">
  <p:tag name="KSO_WM_TEMPLATE_CATEGORY" val="custom"/>
  <p:tag name="KSO_WM_TEMPLATE_INDEX" val="160498"/>
</p:tagLst>
</file>

<file path=ppt/tags/tag6.xml><?xml version="1.0" encoding="utf-8"?>
<p:tagLst xmlns:p="http://schemas.openxmlformats.org/presentationml/2006/main">
  <p:tag name="KSO_WM_TEMPLATE_CATEGORY" val="custom"/>
  <p:tag name="KSO_WM_TEMPLATE_INDEX" val="160498"/>
</p:tagLst>
</file>

<file path=ppt/tags/tag7.xml><?xml version="1.0" encoding="utf-8"?>
<p:tagLst xmlns:p="http://schemas.openxmlformats.org/presentationml/2006/main">
  <p:tag name="KSO_WM_TEMPLATE_CATEGORY" val="custom"/>
  <p:tag name="KSO_WM_TEMPLATE_INDEX" val="160498"/>
</p:tagLst>
</file>

<file path=ppt/tags/tag8.xml><?xml version="1.0" encoding="utf-8"?>
<p:tagLst xmlns:p="http://schemas.openxmlformats.org/presentationml/2006/main">
  <p:tag name="KSO_WM_TEMPLATE_CATEGORY" val="custom"/>
  <p:tag name="KSO_WM_TEMPLATE_INDEX" val="160498"/>
</p:tagLst>
</file>

<file path=ppt/tags/tag9.xml><?xml version="1.0" encoding="utf-8"?>
<p:tagLst xmlns:p="http://schemas.openxmlformats.org/presentationml/2006/main">
  <p:tag name="KSO_WM_TEMPLATE_CATEGORY" val="custom"/>
  <p:tag name="KSO_WM_TEMPLATE_INDEX" val="160498"/>
</p:tagLst>
</file>

<file path=ppt/theme/theme1.xml><?xml version="1.0" encoding="utf-8"?>
<a:theme xmlns:a="http://schemas.openxmlformats.org/drawingml/2006/main" name="1_Office 主题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9088"/>
      </a:accent1>
      <a:accent2>
        <a:srgbClr val="D3A81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宽屏</PresentationFormat>
  <Paragraphs>12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仿宋_GB2312</vt:lpstr>
      <vt:lpstr>微软雅黑</vt:lpstr>
      <vt:lpstr>Arial Unicode MS</vt:lpstr>
      <vt:lpstr>黑体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2017-09-14T03:47:00Z</dcterms:created>
  <dcterms:modified xsi:type="dcterms:W3CDTF">2017-09-14T04:59:50Z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